
<file path=[Content_Types].xml><?xml version="1.0" encoding="utf-8"?>
<Types xmlns="http://schemas.openxmlformats.org/package/2006/content-types">
  <Default Extension="1"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54"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333" autoAdjust="0"/>
  </p:normalViewPr>
  <p:slideViewPr>
    <p:cSldViewPr snapToGrid="0">
      <p:cViewPr varScale="1">
        <p:scale>
          <a:sx n="58" d="100"/>
          <a:sy n="58" d="100"/>
        </p:scale>
        <p:origin x="98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g>
</file>

<file path=ppt/media/image3.jpg>
</file>

<file path=ppt/media/image4.jpg>
</file>

<file path=ppt/media/image5.jpg>
</file>

<file path=ppt/media/image6.1>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8EEE85EE-73BC-462A-A745-2A077F94A1F4}" type="datetimeFigureOut">
              <a:rPr lang="en-US" smtClean="0"/>
              <a:t>11/28/2024</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18780734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42415861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34405879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38333492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8744684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34660601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18189714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8EEE85EE-73BC-462A-A745-2A077F94A1F4}" type="datetimeFigureOut">
              <a:rPr lang="en-US" smtClean="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34173557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8EEE85EE-73BC-462A-A745-2A077F94A1F4}" type="datetimeFigureOut">
              <a:rPr lang="en-US" smtClean="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4045660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25192726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23622243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22169505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34778883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33836172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1866699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10873678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dirty="0"/>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EE85EE-73BC-462A-A745-2A077F94A1F4}" type="datetimeFigureOut">
              <a:rPr lang="en-US" smtClean="0"/>
              <a:t>11/28/2024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DAD7AFF-BDD0-4EAF-90B1-ACFE1743A721}" type="slidenum">
              <a:rPr lang="en-US" smtClean="0"/>
              <a:t>‹#›</a:t>
            </a:fld>
            <a:endParaRPr lang="en-US" dirty="0"/>
          </a:p>
        </p:txBody>
      </p:sp>
    </p:spTree>
    <p:extLst>
      <p:ext uri="{BB962C8B-B14F-4D97-AF65-F5344CB8AC3E}">
        <p14:creationId xmlns:p14="http://schemas.microsoft.com/office/powerpoint/2010/main" val="20234424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8EEE85EE-73BC-462A-A745-2A077F94A1F4}" type="datetimeFigureOut">
              <a:rPr lang="en-US" smtClean="0"/>
              <a:t>11/28/2024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FDAD7AFF-BDD0-4EAF-90B1-ACFE1743A721}" type="slidenum">
              <a:rPr lang="en-US" smtClean="0"/>
              <a:t>‹#›</a:t>
            </a:fld>
            <a:endParaRPr lang="en-US" dirty="0"/>
          </a:p>
        </p:txBody>
      </p:sp>
    </p:spTree>
    <p:extLst>
      <p:ext uri="{BB962C8B-B14F-4D97-AF65-F5344CB8AC3E}">
        <p14:creationId xmlns:p14="http://schemas.microsoft.com/office/powerpoint/2010/main" val="2479890376"/>
      </p:ext>
    </p:extLst>
  </p:cSld>
  <p:clrMap bg1="lt1" tx1="dk1" bg2="lt2" tx2="dk2" accent1="accent1" accent2="accent2" accent3="accent3" accent4="accent4" accent5="accent5" accent6="accent6" hlink="hlink" folHlink="folHlink"/>
  <p:sldLayoutIdLst>
    <p:sldLayoutId id="2147484255" r:id="rId1"/>
    <p:sldLayoutId id="2147484256" r:id="rId2"/>
    <p:sldLayoutId id="2147484257" r:id="rId3"/>
    <p:sldLayoutId id="2147484258" r:id="rId4"/>
    <p:sldLayoutId id="2147484259" r:id="rId5"/>
    <p:sldLayoutId id="2147484260" r:id="rId6"/>
    <p:sldLayoutId id="2147484261" r:id="rId7"/>
    <p:sldLayoutId id="2147484262" r:id="rId8"/>
    <p:sldLayoutId id="2147484263" r:id="rId9"/>
    <p:sldLayoutId id="2147484264" r:id="rId10"/>
    <p:sldLayoutId id="2147484265" r:id="rId11"/>
    <p:sldLayoutId id="2147484266" r:id="rId12"/>
    <p:sldLayoutId id="2147484267" r:id="rId13"/>
    <p:sldLayoutId id="2147484268" r:id="rId14"/>
    <p:sldLayoutId id="2147484269" r:id="rId15"/>
    <p:sldLayoutId id="2147484270" r:id="rId16"/>
    <p:sldLayoutId id="2147484271" r:id="rId17"/>
  </p:sldLayoutIdLst>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mrhowd.com/techex/"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hyperlink" Target="https://www.wallpaperflare.com/blue-and-gray-computer-motherboard-close-up-photography-of-computer-motherboard-wallpaper-mel" TargetMode="External"/><Relationship Id="rId5" Type="http://schemas.openxmlformats.org/officeDocument/2006/relationships/image" Target="../media/image3.jpg"/><Relationship Id="rId4" Type="http://schemas.openxmlformats.org/officeDocument/2006/relationships/hyperlink" Target="https://creativecommons.org/licenses/by-nc-sa/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exels.com/photo/daylight-environment-forest-idyllic-459225/"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chinghwayu.com/2021/04/how-to-use-pytest-mock-to-simulate-responses/" TargetMode="External"/><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rawpixel.com/search/computer%20system" TargetMode="External"/><Relationship Id="rId2" Type="http://schemas.openxmlformats.org/officeDocument/2006/relationships/image" Target="../media/image6.1"/><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pixabay.com/illustrations/thumbs-up-smiley-face-emoji-happy-4007573/"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5C8529D-47B1-1CE2-2AC9-510174DA4C98}"/>
              </a:ext>
            </a:extLst>
          </p:cNvPr>
          <p:cNvSpPr>
            <a:spLocks noGrp="1"/>
          </p:cNvSpPr>
          <p:nvPr>
            <p:ph type="ctrTitle"/>
          </p:nvPr>
        </p:nvSpPr>
        <p:spPr>
          <a:xfrm>
            <a:off x="1683171" y="688369"/>
            <a:ext cx="8825658" cy="678094"/>
          </a:xfrm>
        </p:spPr>
        <p:txBody>
          <a:bodyPr>
            <a:normAutofit fontScale="90000"/>
          </a:bodyPr>
          <a:lstStyle/>
          <a:p>
            <a:r>
              <a:rPr lang="en-US" dirty="0"/>
              <a:t>What is a computer.</a:t>
            </a:r>
          </a:p>
        </p:txBody>
      </p:sp>
      <p:sp>
        <p:nvSpPr>
          <p:cNvPr id="6" name="TextBox 5">
            <a:extLst>
              <a:ext uri="{FF2B5EF4-FFF2-40B4-BE49-F238E27FC236}">
                <a16:creationId xmlns:a16="http://schemas.microsoft.com/office/drawing/2014/main" id="{E0619B04-111C-9662-3C98-F98DB7A0B4DC}"/>
              </a:ext>
            </a:extLst>
          </p:cNvPr>
          <p:cNvSpPr txBox="1"/>
          <p:nvPr/>
        </p:nvSpPr>
        <p:spPr>
          <a:xfrm>
            <a:off x="1047964" y="1648733"/>
            <a:ext cx="10633753" cy="646331"/>
          </a:xfrm>
          <a:prstGeom prst="rect">
            <a:avLst/>
          </a:prstGeom>
          <a:noFill/>
        </p:spPr>
        <p:txBody>
          <a:bodyPr wrap="square" rtlCol="0">
            <a:spAutoFit/>
          </a:bodyPr>
          <a:lstStyle/>
          <a:p>
            <a:r>
              <a:rPr lang="en-US" dirty="0">
                <a:solidFill>
                  <a:schemeClr val="bg1"/>
                </a:solidFill>
              </a:rPr>
              <a:t>A Computer is an electronic device that can accept ,process, store , and output information .this information can be anything from text and number and videos.</a:t>
            </a:r>
          </a:p>
        </p:txBody>
      </p:sp>
      <p:sp>
        <p:nvSpPr>
          <p:cNvPr id="10" name="TextBox 9">
            <a:extLst>
              <a:ext uri="{FF2B5EF4-FFF2-40B4-BE49-F238E27FC236}">
                <a16:creationId xmlns:a16="http://schemas.microsoft.com/office/drawing/2014/main" id="{4013D323-2CF5-FEA8-6DE9-E4161E90800A}"/>
              </a:ext>
            </a:extLst>
          </p:cNvPr>
          <p:cNvSpPr txBox="1"/>
          <p:nvPr/>
        </p:nvSpPr>
        <p:spPr>
          <a:xfrm>
            <a:off x="1047964" y="2414427"/>
            <a:ext cx="8548099" cy="1077218"/>
          </a:xfrm>
          <a:prstGeom prst="rect">
            <a:avLst/>
          </a:prstGeom>
          <a:noFill/>
        </p:spPr>
        <p:txBody>
          <a:bodyPr wrap="square" rtlCol="0">
            <a:spAutoFit/>
          </a:bodyPr>
          <a:lstStyle/>
          <a:p>
            <a:r>
              <a:rPr lang="en-US" sz="3200" dirty="0">
                <a:solidFill>
                  <a:schemeClr val="bg1"/>
                </a:solidFill>
              </a:rPr>
              <a:t>Understanding hardware :-the physical components:-</a:t>
            </a:r>
          </a:p>
        </p:txBody>
      </p:sp>
      <p:sp>
        <p:nvSpPr>
          <p:cNvPr id="12" name="TextBox 11">
            <a:extLst>
              <a:ext uri="{FF2B5EF4-FFF2-40B4-BE49-F238E27FC236}">
                <a16:creationId xmlns:a16="http://schemas.microsoft.com/office/drawing/2014/main" id="{570E4F26-4853-A949-55BA-18A138D346E0}"/>
              </a:ext>
            </a:extLst>
          </p:cNvPr>
          <p:cNvSpPr txBox="1"/>
          <p:nvPr/>
        </p:nvSpPr>
        <p:spPr>
          <a:xfrm>
            <a:off x="1047964" y="3399312"/>
            <a:ext cx="9892380" cy="707886"/>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bg1"/>
                </a:solidFill>
              </a:rPr>
              <a:t>Central Prosing Unit (CPU) :-  The brain of the computer . </a:t>
            </a:r>
          </a:p>
          <a:p>
            <a:r>
              <a:rPr lang="en-US" sz="2000" dirty="0">
                <a:solidFill>
                  <a:schemeClr val="bg1"/>
                </a:solidFill>
              </a:rPr>
              <a:t>Responsible for performing calculations and instructions .</a:t>
            </a:r>
          </a:p>
        </p:txBody>
      </p:sp>
      <p:sp>
        <p:nvSpPr>
          <p:cNvPr id="13" name="TextBox 12">
            <a:extLst>
              <a:ext uri="{FF2B5EF4-FFF2-40B4-BE49-F238E27FC236}">
                <a16:creationId xmlns:a16="http://schemas.microsoft.com/office/drawing/2014/main" id="{2CC0F320-CD1B-D616-1792-0EE5823105D3}"/>
              </a:ext>
            </a:extLst>
          </p:cNvPr>
          <p:cNvSpPr txBox="1"/>
          <p:nvPr/>
        </p:nvSpPr>
        <p:spPr>
          <a:xfrm>
            <a:off x="696930" y="4257339"/>
            <a:ext cx="10798139"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bg1"/>
                </a:solidFill>
              </a:rPr>
              <a:t>Memory (RAM) :- Temporary storage for data the CPU is actively using ,allowing for fast access . </a:t>
            </a:r>
          </a:p>
        </p:txBody>
      </p:sp>
      <p:sp>
        <p:nvSpPr>
          <p:cNvPr id="2" name="TextBox 1">
            <a:extLst>
              <a:ext uri="{FF2B5EF4-FFF2-40B4-BE49-F238E27FC236}">
                <a16:creationId xmlns:a16="http://schemas.microsoft.com/office/drawing/2014/main" id="{2DCF493B-1008-8CCE-71B7-0A0BC59FB185}"/>
              </a:ext>
            </a:extLst>
          </p:cNvPr>
          <p:cNvSpPr txBox="1"/>
          <p:nvPr/>
        </p:nvSpPr>
        <p:spPr>
          <a:xfrm>
            <a:off x="881349" y="4903670"/>
            <a:ext cx="10613720" cy="1077218"/>
          </a:xfrm>
          <a:prstGeom prst="rect">
            <a:avLst/>
          </a:prstGeom>
          <a:noFill/>
        </p:spPr>
        <p:txBody>
          <a:bodyPr wrap="square" rtlCol="0">
            <a:spAutoFit/>
          </a:bodyPr>
          <a:lstStyle/>
          <a:p>
            <a:pPr marL="285750" indent="-285750">
              <a:buFont typeface="Arial" panose="020B0604020202020204" pitchFamily="34" charset="0"/>
              <a:buChar char="•"/>
            </a:pPr>
            <a:endParaRPr lang="en-US" sz="2000" dirty="0">
              <a:solidFill>
                <a:schemeClr val="bg1"/>
              </a:solidFill>
            </a:endParaRPr>
          </a:p>
          <a:p>
            <a:pPr marL="285750" indent="-285750">
              <a:buFont typeface="Arial" panose="020B0604020202020204" pitchFamily="34" charset="0"/>
              <a:buChar char="•"/>
            </a:pPr>
            <a:r>
              <a:rPr lang="en-US" sz="2000" dirty="0">
                <a:solidFill>
                  <a:schemeClr val="bg1"/>
                </a:solidFill>
              </a:rPr>
              <a:t>Storage Devices :- permanent storage for date ,such as hard drives ,solid –state drives and flash drives </a:t>
            </a:r>
            <a:r>
              <a:rPr lang="en-US" sz="2400" dirty="0">
                <a:solidFill>
                  <a:schemeClr val="bg1"/>
                </a:solidFill>
              </a:rPr>
              <a:t>.</a:t>
            </a:r>
          </a:p>
        </p:txBody>
      </p:sp>
    </p:spTree>
    <p:extLst>
      <p:ext uri="{BB962C8B-B14F-4D97-AF65-F5344CB8AC3E}">
        <p14:creationId xmlns:p14="http://schemas.microsoft.com/office/powerpoint/2010/main" val="8964630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4082F-7918-6F3C-E631-E89A8CE5DADA}"/>
              </a:ext>
            </a:extLst>
          </p:cNvPr>
          <p:cNvSpPr>
            <a:spLocks noGrp="1"/>
          </p:cNvSpPr>
          <p:nvPr>
            <p:ph type="title"/>
          </p:nvPr>
        </p:nvSpPr>
        <p:spPr/>
        <p:txBody>
          <a:bodyPr/>
          <a:lstStyle/>
          <a:p>
            <a:r>
              <a:rPr lang="en-US" dirty="0"/>
              <a:t>Computer and hardware points.</a:t>
            </a:r>
          </a:p>
        </p:txBody>
      </p:sp>
      <p:pic>
        <p:nvPicPr>
          <p:cNvPr id="8" name="Picture 7">
            <a:extLst>
              <a:ext uri="{FF2B5EF4-FFF2-40B4-BE49-F238E27FC236}">
                <a16:creationId xmlns:a16="http://schemas.microsoft.com/office/drawing/2014/main" id="{37C0F796-E7CF-3C77-96D3-1EB4E136FD5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5248" y="2721165"/>
            <a:ext cx="4175393" cy="3459297"/>
          </a:xfrm>
          <a:prstGeom prst="rect">
            <a:avLst/>
          </a:prstGeom>
        </p:spPr>
      </p:pic>
      <p:sp>
        <p:nvSpPr>
          <p:cNvPr id="9" name="TextBox 8">
            <a:extLst>
              <a:ext uri="{FF2B5EF4-FFF2-40B4-BE49-F238E27FC236}">
                <a16:creationId xmlns:a16="http://schemas.microsoft.com/office/drawing/2014/main" id="{C0B0D0CD-9405-B491-88C1-C86E352CC2A7}"/>
              </a:ext>
            </a:extLst>
          </p:cNvPr>
          <p:cNvSpPr txBox="1"/>
          <p:nvPr/>
        </p:nvSpPr>
        <p:spPr>
          <a:xfrm>
            <a:off x="815248" y="9579166"/>
            <a:ext cx="4175393" cy="230832"/>
          </a:xfrm>
          <a:prstGeom prst="rect">
            <a:avLst/>
          </a:prstGeom>
          <a:noFill/>
        </p:spPr>
        <p:txBody>
          <a:bodyPr wrap="square" rtlCol="0">
            <a:spAutoFit/>
          </a:bodyPr>
          <a:lstStyle/>
          <a:p>
            <a:r>
              <a:rPr lang="en-US" sz="900" dirty="0">
                <a:hlinkClick r:id="rId3" tooltip="https://www.mrhowd.com/techex/"/>
              </a:rPr>
              <a:t>This Photo</a:t>
            </a:r>
            <a:r>
              <a:rPr lang="en-US" sz="900" dirty="0"/>
              <a:t> by Unknown Author is licensed under </a:t>
            </a:r>
            <a:r>
              <a:rPr lang="en-US" sz="900" dirty="0">
                <a:hlinkClick r:id="rId4" tooltip="https://creativecommons.org/licenses/by-nc-sa/3.0/"/>
              </a:rPr>
              <a:t>CC BY-SA-NC</a:t>
            </a:r>
            <a:endParaRPr lang="en-US" sz="900" dirty="0"/>
          </a:p>
        </p:txBody>
      </p:sp>
      <p:sp>
        <p:nvSpPr>
          <p:cNvPr id="10" name="TextBox 9">
            <a:extLst>
              <a:ext uri="{FF2B5EF4-FFF2-40B4-BE49-F238E27FC236}">
                <a16:creationId xmlns:a16="http://schemas.microsoft.com/office/drawing/2014/main" id="{8FBE660E-4A1D-8051-29A7-B7FD4C69340D}"/>
              </a:ext>
            </a:extLst>
          </p:cNvPr>
          <p:cNvSpPr txBox="1"/>
          <p:nvPr/>
        </p:nvSpPr>
        <p:spPr>
          <a:xfrm>
            <a:off x="297455" y="2963537"/>
            <a:ext cx="397866"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A9CBB704-F1B0-337A-C10F-8D0E5BF373CA}"/>
              </a:ext>
            </a:extLst>
          </p:cNvPr>
          <p:cNvSpPr txBox="1"/>
          <p:nvPr/>
        </p:nvSpPr>
        <p:spPr>
          <a:xfrm>
            <a:off x="5916058" y="3040655"/>
            <a:ext cx="397866" cy="369332"/>
          </a:xfrm>
          <a:prstGeom prst="rect">
            <a:avLst/>
          </a:prstGeom>
          <a:noFill/>
        </p:spPr>
        <p:txBody>
          <a:bodyPr wrap="none" rtlCol="0">
            <a:spAutoFit/>
          </a:bodyPr>
          <a:lstStyle/>
          <a:p>
            <a:r>
              <a:rPr lang="en-US" dirty="0"/>
              <a:t>2)</a:t>
            </a:r>
          </a:p>
        </p:txBody>
      </p:sp>
      <p:pic>
        <p:nvPicPr>
          <p:cNvPr id="15" name="Picture 14">
            <a:extLst>
              <a:ext uri="{FF2B5EF4-FFF2-40B4-BE49-F238E27FC236}">
                <a16:creationId xmlns:a16="http://schemas.microsoft.com/office/drawing/2014/main" id="{2096534B-9AA0-841C-DF9E-883D8D830AE4}"/>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313924" y="2931582"/>
            <a:ext cx="5248275" cy="2952750"/>
          </a:xfrm>
          <a:prstGeom prst="rect">
            <a:avLst/>
          </a:prstGeom>
        </p:spPr>
      </p:pic>
    </p:spTree>
    <p:extLst>
      <p:ext uri="{BB962C8B-B14F-4D97-AF65-F5344CB8AC3E}">
        <p14:creationId xmlns:p14="http://schemas.microsoft.com/office/powerpoint/2010/main" val="18968776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22622-86E9-E103-7F95-DB521F861C98}"/>
              </a:ext>
            </a:extLst>
          </p:cNvPr>
          <p:cNvSpPr>
            <a:spLocks noGrp="1"/>
          </p:cNvSpPr>
          <p:nvPr>
            <p:ph type="title"/>
          </p:nvPr>
        </p:nvSpPr>
        <p:spPr>
          <a:xfrm>
            <a:off x="1154954" y="973667"/>
            <a:ext cx="10489875" cy="998351"/>
          </a:xfrm>
        </p:spPr>
        <p:txBody>
          <a:bodyPr/>
          <a:lstStyle/>
          <a:p>
            <a:r>
              <a:rPr lang="en-US" dirty="0"/>
              <a:t>Exploring  Software :- The instructions and Programs .</a:t>
            </a:r>
          </a:p>
        </p:txBody>
      </p:sp>
      <p:sp>
        <p:nvSpPr>
          <p:cNvPr id="3" name="Content Placeholder 2">
            <a:extLst>
              <a:ext uri="{FF2B5EF4-FFF2-40B4-BE49-F238E27FC236}">
                <a16:creationId xmlns:a16="http://schemas.microsoft.com/office/drawing/2014/main" id="{C96D85A0-F7B2-4C69-2A07-750A56F457A8}"/>
              </a:ext>
            </a:extLst>
          </p:cNvPr>
          <p:cNvSpPr>
            <a:spLocks noGrp="1"/>
          </p:cNvSpPr>
          <p:nvPr>
            <p:ph idx="1"/>
          </p:nvPr>
        </p:nvSpPr>
        <p:spPr>
          <a:xfrm>
            <a:off x="143220" y="2603500"/>
            <a:ext cx="11931268" cy="624442"/>
          </a:xfrm>
        </p:spPr>
        <p:txBody>
          <a:bodyPr>
            <a:normAutofit lnSpcReduction="10000"/>
          </a:bodyPr>
          <a:lstStyle/>
          <a:p>
            <a:pPr>
              <a:buFont typeface="Arial" panose="020B0604020202020204" pitchFamily="34" charset="0"/>
              <a:buChar char="•"/>
            </a:pPr>
            <a:r>
              <a:rPr lang="en-US" dirty="0"/>
              <a:t>Operating System (OS) :- The foundation of a computer managing resources and providing a user interface .</a:t>
            </a:r>
          </a:p>
        </p:txBody>
      </p:sp>
      <p:sp>
        <p:nvSpPr>
          <p:cNvPr id="4" name="TextBox 3">
            <a:extLst>
              <a:ext uri="{FF2B5EF4-FFF2-40B4-BE49-F238E27FC236}">
                <a16:creationId xmlns:a16="http://schemas.microsoft.com/office/drawing/2014/main" id="{03DED1EF-5FA5-DBC2-E167-CE67F0AF0EF6}"/>
              </a:ext>
            </a:extLst>
          </p:cNvPr>
          <p:cNvSpPr txBox="1"/>
          <p:nvPr/>
        </p:nvSpPr>
        <p:spPr>
          <a:xfrm>
            <a:off x="308472" y="3580482"/>
            <a:ext cx="11883528" cy="1200329"/>
          </a:xfrm>
          <a:prstGeom prst="rect">
            <a:avLst/>
          </a:prstGeom>
          <a:noFill/>
        </p:spPr>
        <p:txBody>
          <a:bodyPr wrap="square" rtlCol="0">
            <a:spAutoFit/>
          </a:bodyPr>
          <a:lstStyle/>
          <a:p>
            <a:pPr marL="285750" indent="-285750">
              <a:buFont typeface="Arial" panose="020B0604020202020204" pitchFamily="34" charset="0"/>
              <a:buChar char="•"/>
            </a:pPr>
            <a:r>
              <a:rPr lang="en-US" dirty="0"/>
              <a:t>Applications :- programs designed to perform specific tasks ,like word processing ,wed browsing , gaming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8" name="TextBox 7">
            <a:extLst>
              <a:ext uri="{FF2B5EF4-FFF2-40B4-BE49-F238E27FC236}">
                <a16:creationId xmlns:a16="http://schemas.microsoft.com/office/drawing/2014/main" id="{AF4EDFCE-1A05-EE2C-672F-44BDF9B7082E}"/>
              </a:ext>
            </a:extLst>
          </p:cNvPr>
          <p:cNvSpPr txBox="1"/>
          <p:nvPr/>
        </p:nvSpPr>
        <p:spPr>
          <a:xfrm>
            <a:off x="308472" y="4318612"/>
            <a:ext cx="11766016" cy="369332"/>
          </a:xfrm>
          <a:prstGeom prst="rect">
            <a:avLst/>
          </a:prstGeom>
          <a:noFill/>
        </p:spPr>
        <p:txBody>
          <a:bodyPr wrap="square" rtlCol="0">
            <a:spAutoFit/>
          </a:bodyPr>
          <a:lstStyle/>
          <a:p>
            <a:pPr marL="285750" indent="-285750">
              <a:buFont typeface="Arial" panose="020B0604020202020204" pitchFamily="34" charset="0"/>
              <a:buChar char="•"/>
            </a:pPr>
            <a:r>
              <a:rPr lang="en-US" dirty="0"/>
              <a:t>Drivers :- Software that enable the OS to communicate with hardware components .</a:t>
            </a:r>
          </a:p>
        </p:txBody>
      </p:sp>
    </p:spTree>
    <p:extLst>
      <p:ext uri="{BB962C8B-B14F-4D97-AF65-F5344CB8AC3E}">
        <p14:creationId xmlns:p14="http://schemas.microsoft.com/office/powerpoint/2010/main" val="25393178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25E91-6349-C65E-E7D1-E7F9DD5A79E3}"/>
              </a:ext>
            </a:extLst>
          </p:cNvPr>
          <p:cNvSpPr>
            <a:spLocks noGrp="1"/>
          </p:cNvSpPr>
          <p:nvPr>
            <p:ph type="title"/>
          </p:nvPr>
        </p:nvSpPr>
        <p:spPr>
          <a:xfrm>
            <a:off x="517794" y="973668"/>
            <a:ext cx="9727893" cy="706964"/>
          </a:xfrm>
        </p:spPr>
        <p:txBody>
          <a:bodyPr/>
          <a:lstStyle/>
          <a:p>
            <a:r>
              <a:rPr lang="en-US" sz="2800" dirty="0"/>
              <a:t>Input Devices :- Communicating with the Computer.</a:t>
            </a:r>
          </a:p>
        </p:txBody>
      </p:sp>
      <p:sp>
        <p:nvSpPr>
          <p:cNvPr id="3" name="Content Placeholder 2">
            <a:extLst>
              <a:ext uri="{FF2B5EF4-FFF2-40B4-BE49-F238E27FC236}">
                <a16:creationId xmlns:a16="http://schemas.microsoft.com/office/drawing/2014/main" id="{09277BB4-1C3E-7F94-CB2A-23A91E162EC6}"/>
              </a:ext>
            </a:extLst>
          </p:cNvPr>
          <p:cNvSpPr>
            <a:spLocks noGrp="1"/>
          </p:cNvSpPr>
          <p:nvPr>
            <p:ph idx="1"/>
          </p:nvPr>
        </p:nvSpPr>
        <p:spPr/>
        <p:txBody>
          <a:bodyPr/>
          <a:lstStyle/>
          <a:p>
            <a:pPr>
              <a:buFont typeface="Arial" panose="020B0604020202020204" pitchFamily="34" charset="0"/>
              <a:buChar char="•"/>
            </a:pPr>
            <a:r>
              <a:rPr lang="en-US" dirty="0"/>
              <a:t>Keyboard – Used to enter text ,number ,and commands.</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r>
              <a:rPr lang="en-US" dirty="0"/>
              <a:t>Mouse – Used to control the cursor on the screen ,interact with objects ,and navigate menus .</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r>
              <a:rPr lang="en-US" dirty="0"/>
              <a:t>Touchscreen – Allows for direct interaction with the computer using touch gestures .</a:t>
            </a:r>
          </a:p>
        </p:txBody>
      </p:sp>
    </p:spTree>
    <p:extLst>
      <p:ext uri="{BB962C8B-B14F-4D97-AF65-F5344CB8AC3E}">
        <p14:creationId xmlns:p14="http://schemas.microsoft.com/office/powerpoint/2010/main" val="9935025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F95CF-60DB-C654-C8DC-1B4BD10F4D44}"/>
              </a:ext>
            </a:extLst>
          </p:cNvPr>
          <p:cNvSpPr>
            <a:spLocks noGrp="1"/>
          </p:cNvSpPr>
          <p:nvPr>
            <p:ph type="title"/>
          </p:nvPr>
        </p:nvSpPr>
        <p:spPr/>
        <p:txBody>
          <a:bodyPr/>
          <a:lstStyle/>
          <a:p>
            <a:r>
              <a:rPr lang="en-US" dirty="0"/>
              <a:t>Output Devices: Receiving Information from the Computer</a:t>
            </a:r>
          </a:p>
        </p:txBody>
      </p:sp>
      <p:sp>
        <p:nvSpPr>
          <p:cNvPr id="3" name="Content Placeholder 2">
            <a:extLst>
              <a:ext uri="{FF2B5EF4-FFF2-40B4-BE49-F238E27FC236}">
                <a16:creationId xmlns:a16="http://schemas.microsoft.com/office/drawing/2014/main" id="{742BF535-962D-CCE8-2446-6B28C4F9AD4E}"/>
              </a:ext>
            </a:extLst>
          </p:cNvPr>
          <p:cNvSpPr>
            <a:spLocks noGrp="1"/>
          </p:cNvSpPr>
          <p:nvPr>
            <p:ph idx="1"/>
          </p:nvPr>
        </p:nvSpPr>
        <p:spPr>
          <a:xfrm>
            <a:off x="1154954" y="2603500"/>
            <a:ext cx="8825659" cy="1043083"/>
          </a:xfrm>
        </p:spPr>
        <p:txBody>
          <a:bodyPr/>
          <a:lstStyle/>
          <a:p>
            <a:r>
              <a:rPr lang="en-US" dirty="0"/>
              <a:t>Monitor Displays visual output, including text, images, and videos. Speakers Produce audio output, such as music, sound effects, and voice. Printer Creates physical copies of documents and images.</a:t>
            </a:r>
          </a:p>
          <a:p>
            <a:endParaRPr lang="en-US" dirty="0"/>
          </a:p>
        </p:txBody>
      </p:sp>
      <p:pic>
        <p:nvPicPr>
          <p:cNvPr id="5" name="Picture 4">
            <a:extLst>
              <a:ext uri="{FF2B5EF4-FFF2-40B4-BE49-F238E27FC236}">
                <a16:creationId xmlns:a16="http://schemas.microsoft.com/office/drawing/2014/main" id="{29583E44-2464-E97D-5CC4-926961753BE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211387" y="3646583"/>
            <a:ext cx="6271602" cy="2721165"/>
          </a:xfrm>
          <a:prstGeom prst="rect">
            <a:avLst/>
          </a:prstGeom>
        </p:spPr>
      </p:pic>
    </p:spTree>
    <p:extLst>
      <p:ext uri="{BB962C8B-B14F-4D97-AF65-F5344CB8AC3E}">
        <p14:creationId xmlns:p14="http://schemas.microsoft.com/office/powerpoint/2010/main" val="17639982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0DB33-D06E-E783-D310-8836ED345740}"/>
              </a:ext>
            </a:extLst>
          </p:cNvPr>
          <p:cNvSpPr>
            <a:spLocks noGrp="1"/>
          </p:cNvSpPr>
          <p:nvPr>
            <p:ph type="title"/>
          </p:nvPr>
        </p:nvSpPr>
        <p:spPr>
          <a:xfrm>
            <a:off x="1154954" y="973667"/>
            <a:ext cx="8761413" cy="943267"/>
          </a:xfrm>
        </p:spPr>
        <p:txBody>
          <a:bodyPr/>
          <a:lstStyle/>
          <a:p>
            <a:r>
              <a:rPr lang="en-US" dirty="0"/>
              <a:t>The Relationship Between Hardware and Software</a:t>
            </a:r>
          </a:p>
        </p:txBody>
      </p:sp>
      <p:sp>
        <p:nvSpPr>
          <p:cNvPr id="3" name="Content Placeholder 2">
            <a:extLst>
              <a:ext uri="{FF2B5EF4-FFF2-40B4-BE49-F238E27FC236}">
                <a16:creationId xmlns:a16="http://schemas.microsoft.com/office/drawing/2014/main" id="{01B42787-DB39-5F99-819B-63D5ADAF23D7}"/>
              </a:ext>
            </a:extLst>
          </p:cNvPr>
          <p:cNvSpPr>
            <a:spLocks noGrp="1"/>
          </p:cNvSpPr>
          <p:nvPr>
            <p:ph idx="1"/>
          </p:nvPr>
        </p:nvSpPr>
        <p:spPr>
          <a:xfrm>
            <a:off x="1154954" y="2603500"/>
            <a:ext cx="8825659" cy="1274437"/>
          </a:xfrm>
        </p:spPr>
        <p:txBody>
          <a:bodyPr/>
          <a:lstStyle/>
          <a:p>
            <a:r>
              <a:rPr lang="en-US" dirty="0"/>
              <a:t>Hardware Provides the physical components and infrastructure. Software Provides the instructions and programs that tell the hardware what to do. Interaction Software relies on hardware to function, and hardware is controlled by software.</a:t>
            </a:r>
          </a:p>
        </p:txBody>
      </p:sp>
      <p:pic>
        <p:nvPicPr>
          <p:cNvPr id="5" name="Picture 4">
            <a:extLst>
              <a:ext uri="{FF2B5EF4-FFF2-40B4-BE49-F238E27FC236}">
                <a16:creationId xmlns:a16="http://schemas.microsoft.com/office/drawing/2014/main" id="{5A0167CD-9243-6ED0-FB05-8CCB3D40C20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06766" y="3846213"/>
            <a:ext cx="6577070" cy="2929160"/>
          </a:xfrm>
          <a:prstGeom prst="rect">
            <a:avLst/>
          </a:prstGeom>
        </p:spPr>
      </p:pic>
      <p:sp>
        <p:nvSpPr>
          <p:cNvPr id="6" name="TextBox 5">
            <a:extLst>
              <a:ext uri="{FF2B5EF4-FFF2-40B4-BE49-F238E27FC236}">
                <a16:creationId xmlns:a16="http://schemas.microsoft.com/office/drawing/2014/main" id="{3FE13CD0-442A-2663-0F72-97C1C28FED28}"/>
              </a:ext>
            </a:extLst>
          </p:cNvPr>
          <p:cNvSpPr txBox="1"/>
          <p:nvPr/>
        </p:nvSpPr>
        <p:spPr>
          <a:xfrm>
            <a:off x="3517432" y="6698255"/>
            <a:ext cx="2754798" cy="369332"/>
          </a:xfrm>
          <a:prstGeom prst="rect">
            <a:avLst/>
          </a:prstGeom>
          <a:noFill/>
        </p:spPr>
        <p:txBody>
          <a:bodyPr wrap="square" rtlCol="0">
            <a:spAutoFit/>
          </a:bodyPr>
          <a:lstStyle/>
          <a:p>
            <a:r>
              <a:rPr lang="en-US" sz="900" dirty="0">
                <a:hlinkClick r:id="rId3" tooltip="https://chinghwayu.com/2021/04/how-to-use-pytest-mock-to-simulate-responses/"/>
              </a:rPr>
              <a:t>This Photo</a:t>
            </a:r>
            <a:r>
              <a:rPr lang="en-US" sz="900" dirty="0"/>
              <a:t> by Unknown Author is licensed under </a:t>
            </a:r>
            <a:r>
              <a:rPr lang="en-US" sz="900" dirty="0">
                <a:hlinkClick r:id="rId4" tooltip="https://creativecommons.org/licenses/by/3.0/"/>
              </a:rPr>
              <a:t>CC BY</a:t>
            </a:r>
            <a:endParaRPr lang="en-US" sz="900" dirty="0"/>
          </a:p>
        </p:txBody>
      </p:sp>
    </p:spTree>
    <p:extLst>
      <p:ext uri="{BB962C8B-B14F-4D97-AF65-F5344CB8AC3E}">
        <p14:creationId xmlns:p14="http://schemas.microsoft.com/office/powerpoint/2010/main" val="42670982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5F7A5-300A-6C7E-B2BB-8248DAB3E220}"/>
              </a:ext>
            </a:extLst>
          </p:cNvPr>
          <p:cNvSpPr>
            <a:spLocks noGrp="1"/>
          </p:cNvSpPr>
          <p:nvPr>
            <p:ph type="title"/>
          </p:nvPr>
        </p:nvSpPr>
        <p:spPr>
          <a:xfrm>
            <a:off x="1154954" y="973668"/>
            <a:ext cx="8761413" cy="1031402"/>
          </a:xfrm>
        </p:spPr>
        <p:txBody>
          <a:bodyPr/>
          <a:lstStyle/>
          <a:p>
            <a:r>
              <a:rPr lang="en-US" dirty="0"/>
              <a:t>Putting it Together: A Simple Computer System</a:t>
            </a:r>
          </a:p>
        </p:txBody>
      </p:sp>
      <p:sp>
        <p:nvSpPr>
          <p:cNvPr id="3" name="Content Placeholder 2">
            <a:extLst>
              <a:ext uri="{FF2B5EF4-FFF2-40B4-BE49-F238E27FC236}">
                <a16:creationId xmlns:a16="http://schemas.microsoft.com/office/drawing/2014/main" id="{12F8C49A-8C9D-89F0-95CF-042E91471B6B}"/>
              </a:ext>
            </a:extLst>
          </p:cNvPr>
          <p:cNvSpPr>
            <a:spLocks noGrp="1"/>
          </p:cNvSpPr>
          <p:nvPr>
            <p:ph idx="1"/>
          </p:nvPr>
        </p:nvSpPr>
        <p:spPr>
          <a:xfrm>
            <a:off x="1154954" y="2603500"/>
            <a:ext cx="8825659" cy="2563411"/>
          </a:xfrm>
        </p:spPr>
        <p:txBody>
          <a:bodyPr/>
          <a:lstStyle/>
          <a:p>
            <a:r>
              <a:rPr lang="en-US" dirty="0"/>
              <a:t>Input Information is entered through input devices like the keyboard and mouse</a:t>
            </a:r>
          </a:p>
          <a:p>
            <a:r>
              <a:rPr lang="en-US" dirty="0"/>
              <a:t>Processing The CPU interprets and executes instructions from software, manipulating data</a:t>
            </a:r>
          </a:p>
          <a:p>
            <a:r>
              <a:rPr lang="en-US" dirty="0"/>
              <a:t>Output Processed information is displayed through output devices like the monitor and speakers.</a:t>
            </a:r>
          </a:p>
          <a:p>
            <a:r>
              <a:rPr lang="en-US" dirty="0"/>
              <a:t>Storage Data is stored permanently on storage devices for future use.</a:t>
            </a:r>
          </a:p>
        </p:txBody>
      </p:sp>
      <p:pic>
        <p:nvPicPr>
          <p:cNvPr id="5" name="Picture 4">
            <a:extLst>
              <a:ext uri="{FF2B5EF4-FFF2-40B4-BE49-F238E27FC236}">
                <a16:creationId xmlns:a16="http://schemas.microsoft.com/office/drawing/2014/main" id="{1229A7EE-BB0D-3646-EC34-DE9AA706732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467339" y="5038530"/>
            <a:ext cx="3962400" cy="1691604"/>
          </a:xfrm>
          <a:prstGeom prst="rect">
            <a:avLst/>
          </a:prstGeom>
        </p:spPr>
      </p:pic>
    </p:spTree>
    <p:extLst>
      <p:ext uri="{BB962C8B-B14F-4D97-AF65-F5344CB8AC3E}">
        <p14:creationId xmlns:p14="http://schemas.microsoft.com/office/powerpoint/2010/main" val="22369902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30054-7E47-D521-E91B-52272ECB963B}"/>
              </a:ext>
            </a:extLst>
          </p:cNvPr>
          <p:cNvSpPr>
            <a:spLocks noGrp="1"/>
          </p:cNvSpPr>
          <p:nvPr>
            <p:ph type="title"/>
          </p:nvPr>
        </p:nvSpPr>
        <p:spPr/>
        <p:txBody>
          <a:bodyPr/>
          <a:lstStyle/>
          <a:p>
            <a:r>
              <a:rPr lang="en-US" dirty="0"/>
              <a:t>Quiz: Test Your Knowledge </a:t>
            </a:r>
          </a:p>
        </p:txBody>
      </p:sp>
      <p:sp>
        <p:nvSpPr>
          <p:cNvPr id="3" name="Content Placeholder 2">
            <a:extLst>
              <a:ext uri="{FF2B5EF4-FFF2-40B4-BE49-F238E27FC236}">
                <a16:creationId xmlns:a16="http://schemas.microsoft.com/office/drawing/2014/main" id="{16999F04-F230-1013-D548-4991334BF30B}"/>
              </a:ext>
            </a:extLst>
          </p:cNvPr>
          <p:cNvSpPr>
            <a:spLocks noGrp="1"/>
          </p:cNvSpPr>
          <p:nvPr>
            <p:ph idx="1"/>
          </p:nvPr>
        </p:nvSpPr>
        <p:spPr>
          <a:xfrm>
            <a:off x="1154954" y="2603500"/>
            <a:ext cx="8825659" cy="1637994"/>
          </a:xfrm>
        </p:spPr>
        <p:txBody>
          <a:bodyPr/>
          <a:lstStyle/>
          <a:p>
            <a:r>
              <a:rPr lang="en-US" dirty="0"/>
              <a:t>What is the main function of the CPU? To process information and execute instructions. What is the difference between RAM and storage? RAM is temporary storage for active data, while storage is permanent storage. Name two input devices and two output devices. Input: keyboard, mouse; Output: monitor, speakers.</a:t>
            </a:r>
          </a:p>
        </p:txBody>
      </p:sp>
      <p:pic>
        <p:nvPicPr>
          <p:cNvPr id="5" name="Picture 4">
            <a:extLst>
              <a:ext uri="{FF2B5EF4-FFF2-40B4-BE49-F238E27FC236}">
                <a16:creationId xmlns:a16="http://schemas.microsoft.com/office/drawing/2014/main" id="{6EC0E48B-C4DC-7315-586C-30984CA424B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748269" y="3762260"/>
            <a:ext cx="4065225" cy="3095740"/>
          </a:xfrm>
          <a:prstGeom prst="rect">
            <a:avLst/>
          </a:prstGeom>
        </p:spPr>
      </p:pic>
    </p:spTree>
    <p:extLst>
      <p:ext uri="{BB962C8B-B14F-4D97-AF65-F5344CB8AC3E}">
        <p14:creationId xmlns:p14="http://schemas.microsoft.com/office/powerpoint/2010/main" val="14266386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141</TotalTime>
  <Words>453</Words>
  <Application>Microsoft Office PowerPoint</Application>
  <PresentationFormat>Widescreen</PresentationFormat>
  <Paragraphs>36</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Century Gothic</vt:lpstr>
      <vt:lpstr>Wingdings 3</vt:lpstr>
      <vt:lpstr>Ion Boardroom</vt:lpstr>
      <vt:lpstr>What is a computer.</vt:lpstr>
      <vt:lpstr>Computer and hardware points.</vt:lpstr>
      <vt:lpstr>Exploring  Software :- The instructions and Programs .</vt:lpstr>
      <vt:lpstr>Input Devices :- Communicating with the Computer.</vt:lpstr>
      <vt:lpstr>Output Devices: Receiving Information from the Computer</vt:lpstr>
      <vt:lpstr>The Relationship Between Hardware and Software</vt:lpstr>
      <vt:lpstr>Putting it Together: A Simple Computer System</vt:lpstr>
      <vt:lpstr>Quiz: Test Your Knowledge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BIJWASAN4</dc:creator>
  <cp:lastModifiedBy>BIJWASAN4</cp:lastModifiedBy>
  <cp:revision>6</cp:revision>
  <dcterms:created xsi:type="dcterms:W3CDTF">2024-11-25T05:00:47Z</dcterms:created>
  <dcterms:modified xsi:type="dcterms:W3CDTF">2024-11-28T05:18:54Z</dcterms:modified>
</cp:coreProperties>
</file>

<file path=docProps/thumbnail.jpeg>
</file>